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gman K. (Karin)" userId="fcab652f-f64f-4295-b9d6-44a556e8fb37" providerId="ADAL" clId="{B6E7C39A-BB5A-4B0E-A769-C3A9923B2AC2}"/>
    <pc:docChg chg="custSel modSld">
      <pc:chgData name="Wegman K. (Karin)" userId="fcab652f-f64f-4295-b9d6-44a556e8fb37" providerId="ADAL" clId="{B6E7C39A-BB5A-4B0E-A769-C3A9923B2AC2}" dt="2021-01-31T21:21:46.639" v="342" actId="27636"/>
      <pc:docMkLst>
        <pc:docMk/>
      </pc:docMkLst>
      <pc:sldChg chg="modSp">
        <pc:chgData name="Wegman K. (Karin)" userId="fcab652f-f64f-4295-b9d6-44a556e8fb37" providerId="ADAL" clId="{B6E7C39A-BB5A-4B0E-A769-C3A9923B2AC2}" dt="2021-01-31T21:21:46.639" v="342" actId="27636"/>
        <pc:sldMkLst>
          <pc:docMk/>
          <pc:sldMk cId="379304853" sldId="262"/>
        </pc:sldMkLst>
        <pc:spChg chg="mod">
          <ac:chgData name="Wegman K. (Karin)" userId="fcab652f-f64f-4295-b9d6-44a556e8fb37" providerId="ADAL" clId="{B6E7C39A-BB5A-4B0E-A769-C3A9923B2AC2}" dt="2021-01-31T21:21:46.639" v="342" actId="27636"/>
          <ac:spMkLst>
            <pc:docMk/>
            <pc:sldMk cId="379304853" sldId="262"/>
            <ac:spMk id="3" creationId="{9409D382-7B87-4D59-AA4A-DDB6D3849B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744D-32D6-4542-82B3-92D43DF6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Instructiekaart les 5 kostenraming beoordelen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09D382-7B87-4D59-AA4A-DDB6D3849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9374"/>
            <a:ext cx="10363826" cy="4496586"/>
          </a:xfrm>
        </p:spPr>
        <p:txBody>
          <a:bodyPr>
            <a:normAutofit fontScale="92500" lnSpcReduction="20000"/>
          </a:bodyPr>
          <a:lstStyle/>
          <a:p>
            <a:r>
              <a:rPr lang="nl-NL" sz="1800" dirty="0"/>
              <a:t>Wat ga je doen: maak eerst de </a:t>
            </a:r>
            <a:r>
              <a:rPr lang="nl-NL" sz="1800" dirty="0" err="1"/>
              <a:t>kahoot</a:t>
            </a:r>
            <a:r>
              <a:rPr lang="nl-NL" sz="1800" dirty="0"/>
              <a:t>. lees daarna de PowerPoint door, hierin staat het beoordelingscriterium van de kostenraming.</a:t>
            </a:r>
          </a:p>
          <a:p>
            <a:r>
              <a:rPr lang="nl-NL" sz="1800" dirty="0"/>
              <a:t>Hoe:  Plaats jouw kostenraming, met naam, op </a:t>
            </a:r>
            <a:r>
              <a:rPr lang="nl-NL" sz="1800" dirty="0" err="1"/>
              <a:t>padlet</a:t>
            </a:r>
            <a:r>
              <a:rPr lang="nl-NL" sz="1800" dirty="0"/>
              <a:t>. Het wachtwoord staat in het leerarrangement. Iedereen beoordeelt 3 klasgenoten. Heeft iemand al drie beoordeling dan zoek je een andere medestudent.</a:t>
            </a:r>
          </a:p>
          <a:p>
            <a:r>
              <a:rPr lang="nl-NL" sz="1800" dirty="0"/>
              <a:t>Tijd: 60 minuten.</a:t>
            </a:r>
          </a:p>
          <a:p>
            <a:r>
              <a:rPr lang="nl-NL" sz="1800" dirty="0"/>
              <a:t>Hulp: beoordelingscriterium kostenraming.</a:t>
            </a:r>
          </a:p>
          <a:p>
            <a:r>
              <a:rPr lang="nl-NL" sz="1800" dirty="0"/>
              <a:t>uitkomst: leg uit wat je goed vindt en waarom (feedback) en wat beter kan en waarom (feed forward). Je geeft een goed, voldoende of onvoldoende. Vergeet je naam niet als beoordelaar! </a:t>
            </a:r>
          </a:p>
          <a:p>
            <a:r>
              <a:rPr lang="nl-NL" sz="1800" b="1" dirty="0">
                <a:solidFill>
                  <a:srgbClr val="7030A0"/>
                </a:solidFill>
              </a:rPr>
              <a:t>Let op: opdracht 1 heeft een maximale score van een voldoende. Opdracht 2 heeft een maximale score van een goed.</a:t>
            </a:r>
          </a:p>
          <a:p>
            <a:r>
              <a:rPr lang="nl-NL" sz="1800" dirty="0"/>
              <a:t>Klaar: zet de beoordeelde kostenramingen terug op </a:t>
            </a:r>
            <a:r>
              <a:rPr lang="nl-NL" sz="1800" dirty="0" err="1"/>
              <a:t>padlet</a:t>
            </a:r>
            <a:r>
              <a:rPr lang="nl-NL" sz="1800" dirty="0"/>
              <a:t> en bereid je voor op de toets van de laatste les.</a:t>
            </a:r>
          </a:p>
        </p:txBody>
      </p:sp>
    </p:spTree>
    <p:extLst>
      <p:ext uri="{BB962C8B-B14F-4D97-AF65-F5344CB8AC3E}">
        <p14:creationId xmlns:p14="http://schemas.microsoft.com/office/powerpoint/2010/main" val="379304853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120</TotalTime>
  <Words>159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Druppel</vt:lpstr>
      <vt:lpstr>Instructiekaart les 5 kostenraming beoordelen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Wegman K. (Karin)</dc:creator>
  <cp:lastModifiedBy>Wegman K. (Karin)</cp:lastModifiedBy>
  <cp:revision>14</cp:revision>
  <dcterms:created xsi:type="dcterms:W3CDTF">2020-12-29T14:29:50Z</dcterms:created>
  <dcterms:modified xsi:type="dcterms:W3CDTF">2021-01-31T21:22:11Z</dcterms:modified>
</cp:coreProperties>
</file>